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9"/>
  </p:notesMasterIdLst>
  <p:sldIdLst>
    <p:sldId id="256" r:id="rId2"/>
    <p:sldId id="274" r:id="rId3"/>
    <p:sldId id="288" r:id="rId4"/>
    <p:sldId id="289" r:id="rId5"/>
    <p:sldId id="290" r:id="rId6"/>
    <p:sldId id="260" r:id="rId7"/>
    <p:sldId id="269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B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A98DE5-E511-4841-B062-CCF1D8C74BF4}" type="datetimeFigureOut">
              <a:rPr lang="es-BO" smtClean="0"/>
              <a:t>16/2/2020</a:t>
            </a:fld>
            <a:endParaRPr lang="es-B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B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B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B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E3FC82-BC8E-4A93-ADF0-D8E9B55B7ACB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41223003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2/16/2020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2/16/2020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2/16/2020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2/16/2020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2/16/2020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2/16/2020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2/16/2020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s-BO" dirty="0"/>
              <a:t>Ingeniería de Mecatrónica</a:t>
            </a:r>
            <a:endParaRPr lang="es-E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10000"/>
          </a:bodyPr>
          <a:lstStyle/>
          <a:p>
            <a:pPr algn="ctr"/>
            <a:r>
              <a:rPr lang="es-BO" sz="2400" dirty="0"/>
              <a:t>Introducción a la Ingeniería</a:t>
            </a:r>
          </a:p>
          <a:p>
            <a:pPr algn="ctr"/>
            <a:endParaRPr lang="es-BO" sz="2400" dirty="0"/>
          </a:p>
          <a:p>
            <a:pPr algn="ctr"/>
            <a:r>
              <a:rPr lang="es-BO" sz="1800" dirty="0" err="1"/>
              <a:t>Mgr</a:t>
            </a:r>
            <a:r>
              <a:rPr lang="es-BO" sz="1800" dirty="0"/>
              <a:t>. José Luis Dorado Ponce de León</a:t>
            </a:r>
          </a:p>
          <a:p>
            <a:pPr algn="ctr"/>
            <a:r>
              <a:rPr lang="es-BO" sz="1800" dirty="0"/>
              <a:t>2020</a:t>
            </a:r>
            <a:endParaRPr lang="es-ES" sz="1800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7304" y="438329"/>
            <a:ext cx="2151541" cy="1519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2951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BO" dirty="0"/>
              <a:t>Plan global </a:t>
            </a:r>
            <a:r>
              <a:rPr lang="es-BO" dirty="0" err="1"/>
              <a:t>Int</a:t>
            </a:r>
            <a:r>
              <a:rPr lang="es-BO" dirty="0"/>
              <a:t>. Ing. Mecatrónica</a:t>
            </a:r>
          </a:p>
        </p:txBody>
      </p:sp>
      <p:sp>
        <p:nvSpPr>
          <p:cNvPr id="3" name="Rectángulo 2"/>
          <p:cNvSpPr/>
          <p:nvPr/>
        </p:nvSpPr>
        <p:spPr>
          <a:xfrm>
            <a:off x="2146479" y="3730357"/>
            <a:ext cx="7628586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BO" sz="2800" dirty="0"/>
              <a:t>- Proceso de Medición.</a:t>
            </a:r>
          </a:p>
          <a:p>
            <a:r>
              <a:rPr lang="es-BO" sz="2800" dirty="0"/>
              <a:t>-Tipos de Sensores.</a:t>
            </a:r>
          </a:p>
          <a:p>
            <a:r>
              <a:rPr lang="es-BO" sz="2800" dirty="0"/>
              <a:t>- Modelos de Control.</a:t>
            </a:r>
          </a:p>
          <a:p>
            <a:r>
              <a:rPr lang="es-BO" sz="2800" dirty="0"/>
              <a:t>-Modelo Matemático para el control.</a:t>
            </a:r>
          </a:p>
          <a:p>
            <a:r>
              <a:rPr lang="es-BO" sz="2800" dirty="0"/>
              <a:t>-Actuadores.</a:t>
            </a:r>
          </a:p>
        </p:txBody>
      </p:sp>
      <p:sp>
        <p:nvSpPr>
          <p:cNvPr id="4" name="Rectángulo 3"/>
          <p:cNvSpPr/>
          <p:nvPr/>
        </p:nvSpPr>
        <p:spPr>
          <a:xfrm>
            <a:off x="948742" y="1965951"/>
            <a:ext cx="10938457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BO" sz="2800" dirty="0"/>
              <a:t>2. Identifica y conceptualiza los elementos o componentes electrónicos, mecánicos que permiten los procesos de detección, conversión y control en los sistemas industriales</a:t>
            </a:r>
            <a:endParaRPr lang="es-BO" dirty="0"/>
          </a:p>
        </p:txBody>
      </p:sp>
    </p:spTree>
    <p:extLst>
      <p:ext uri="{BB962C8B-B14F-4D97-AF65-F5344CB8AC3E}">
        <p14:creationId xmlns:p14="http://schemas.microsoft.com/office/powerpoint/2010/main" val="350984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Dibujo 3D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1580" y="1814371"/>
            <a:ext cx="3168352" cy="4320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6646" y="1800600"/>
            <a:ext cx="3851919" cy="43686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686446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Explosión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6063" y="1844824"/>
            <a:ext cx="3524789" cy="3744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8048" y="1714281"/>
            <a:ext cx="3096344" cy="381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271446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CAD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9B8189B9-7067-4560-BB9F-11CAA301CC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7608" y="1514475"/>
            <a:ext cx="2219325" cy="3829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759AD0CD-09E8-4063-87AD-E144B301CC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9268" y="1514475"/>
            <a:ext cx="1987409" cy="38230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372335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24160" y="163504"/>
            <a:ext cx="9905998" cy="1478570"/>
          </a:xfrm>
        </p:spPr>
        <p:txBody>
          <a:bodyPr/>
          <a:lstStyle/>
          <a:p>
            <a:r>
              <a:rPr lang="es-BO" dirty="0"/>
              <a:t>Plan de Estudios (Área manufactura y </a:t>
            </a:r>
            <a:r>
              <a:rPr lang="es-BO" dirty="0" err="1"/>
              <a:t>prototipado</a:t>
            </a:r>
            <a:r>
              <a:rPr lang="es-BO" dirty="0"/>
              <a:t>)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1694" y="978618"/>
            <a:ext cx="3349664" cy="5620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4523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12017" y="118186"/>
            <a:ext cx="9905998" cy="1478570"/>
          </a:xfrm>
        </p:spPr>
        <p:txBody>
          <a:bodyPr/>
          <a:lstStyle/>
          <a:p>
            <a:r>
              <a:rPr lang="es-BO" dirty="0"/>
              <a:t>Plan de Estudios (Área Básica)</a:t>
            </a:r>
            <a:endParaRPr lang="es-ES" dirty="0"/>
          </a:p>
        </p:txBody>
      </p:sp>
      <p:pic>
        <p:nvPicPr>
          <p:cNvPr id="4" name="CAD CAR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67172" y="1596756"/>
            <a:ext cx="5981700" cy="4389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379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o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TM04033919[[fn=Circuito]]</Template>
  <TotalTime>1178</TotalTime>
  <Words>94</Words>
  <Application>Microsoft Office PowerPoint</Application>
  <PresentationFormat>Panorámica</PresentationFormat>
  <Paragraphs>17</Paragraphs>
  <Slides>7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7</vt:i4>
      </vt:variant>
    </vt:vector>
  </HeadingPairs>
  <TitlesOfParts>
    <vt:vector size="11" baseType="lpstr">
      <vt:lpstr>Arial</vt:lpstr>
      <vt:lpstr>Calibri</vt:lpstr>
      <vt:lpstr>Tw Cen MT</vt:lpstr>
      <vt:lpstr>Circuito</vt:lpstr>
      <vt:lpstr>Ingeniería de Mecatrónica</vt:lpstr>
      <vt:lpstr>Plan global Int. Ing. Mecatrónica</vt:lpstr>
      <vt:lpstr>Dibujo 3D</vt:lpstr>
      <vt:lpstr>Explosión</vt:lpstr>
      <vt:lpstr>CAD</vt:lpstr>
      <vt:lpstr>Plan de Estudios (Área manufactura y prototipado)</vt:lpstr>
      <vt:lpstr>Plan de Estudios (Área Básica)</vt:lpstr>
    </vt:vector>
  </TitlesOfParts>
  <Company>Hewlett-Packard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Ingeniería de Mecatrónica</dc:title>
  <dc:creator>Jose Luis Dorado Ponce de León</dc:creator>
  <cp:lastModifiedBy>Jose Luis Dorado Ponce de León</cp:lastModifiedBy>
  <cp:revision>31</cp:revision>
  <dcterms:created xsi:type="dcterms:W3CDTF">2018-02-13T15:32:08Z</dcterms:created>
  <dcterms:modified xsi:type="dcterms:W3CDTF">2020-02-16T06:11:13Z</dcterms:modified>
</cp:coreProperties>
</file>